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65" r:id="rId4"/>
    <p:sldId id="273" r:id="rId5"/>
    <p:sldId id="266" r:id="rId6"/>
    <p:sldId id="267" r:id="rId7"/>
    <p:sldId id="268" r:id="rId8"/>
    <p:sldId id="269" r:id="rId9"/>
    <p:sldId id="270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7D9386-3110-4288-ACF4-51DB0E842BA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76C5B45-C799-4BD2-824C-025222FDE34C}">
      <dgm:prSet/>
      <dgm:spPr/>
      <dgm:t>
        <a:bodyPr/>
        <a:lstStyle/>
        <a:p>
          <a:r>
            <a:rPr lang="en-US"/>
            <a:t>Addition (+) </a:t>
          </a:r>
          <a:r>
            <a:rPr lang="en-US" b="1" u="sng"/>
            <a:t>OPPOSITE</a:t>
          </a:r>
          <a:r>
            <a:rPr lang="en-US"/>
            <a:t> subtraction (-)</a:t>
          </a:r>
        </a:p>
      </dgm:t>
    </dgm:pt>
    <dgm:pt modelId="{4D71CE2A-4B09-45AE-B436-7C234E153779}" type="parTrans" cxnId="{F915C5E3-3FF8-4FF9-BF71-100F83C63D1E}">
      <dgm:prSet/>
      <dgm:spPr/>
      <dgm:t>
        <a:bodyPr/>
        <a:lstStyle/>
        <a:p>
          <a:endParaRPr lang="en-US"/>
        </a:p>
      </dgm:t>
    </dgm:pt>
    <dgm:pt modelId="{947851F3-AB8D-4303-9851-A8AE18ABCC42}" type="sibTrans" cxnId="{F915C5E3-3FF8-4FF9-BF71-100F83C63D1E}">
      <dgm:prSet/>
      <dgm:spPr/>
      <dgm:t>
        <a:bodyPr/>
        <a:lstStyle/>
        <a:p>
          <a:endParaRPr lang="en-US"/>
        </a:p>
      </dgm:t>
    </dgm:pt>
    <dgm:pt modelId="{EFEFF4CC-F8BE-4FE5-9A39-374CBA37C421}">
      <dgm:prSet/>
      <dgm:spPr/>
      <dgm:t>
        <a:bodyPr/>
        <a:lstStyle/>
        <a:p>
          <a:r>
            <a:rPr lang="en-US"/>
            <a:t>Multiplication (x) </a:t>
          </a:r>
          <a:r>
            <a:rPr lang="en-US" b="1" u="sng"/>
            <a:t>OPPOSITE</a:t>
          </a:r>
          <a:r>
            <a:rPr lang="en-US"/>
            <a:t> division (÷)</a:t>
          </a:r>
        </a:p>
      </dgm:t>
    </dgm:pt>
    <dgm:pt modelId="{59B9E987-9BFD-49BF-9B62-3EA88BAA3C82}" type="parTrans" cxnId="{4A41F4E5-5BBE-4A26-9218-80C36137413F}">
      <dgm:prSet/>
      <dgm:spPr/>
      <dgm:t>
        <a:bodyPr/>
        <a:lstStyle/>
        <a:p>
          <a:endParaRPr lang="en-US"/>
        </a:p>
      </dgm:t>
    </dgm:pt>
    <dgm:pt modelId="{FAE88053-5895-43CB-BE66-7BD442FAEDE0}" type="sibTrans" cxnId="{4A41F4E5-5BBE-4A26-9218-80C36137413F}">
      <dgm:prSet/>
      <dgm:spPr/>
      <dgm:t>
        <a:bodyPr/>
        <a:lstStyle/>
        <a:p>
          <a:endParaRPr lang="en-US"/>
        </a:p>
      </dgm:t>
    </dgm:pt>
    <dgm:pt modelId="{346C19CE-D181-4999-B7BD-75E2596E8417}" type="pres">
      <dgm:prSet presAssocID="{447D9386-3110-4288-ACF4-51DB0E842BA5}" presName="linear" presStyleCnt="0">
        <dgm:presLayoutVars>
          <dgm:animLvl val="lvl"/>
          <dgm:resizeHandles val="exact"/>
        </dgm:presLayoutVars>
      </dgm:prSet>
      <dgm:spPr/>
    </dgm:pt>
    <dgm:pt modelId="{47CC1472-94E8-4923-A616-B032C93D683E}" type="pres">
      <dgm:prSet presAssocID="{A76C5B45-C799-4BD2-824C-025222FDE34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D61FDD4-ACA6-47DC-8EFE-1BF5BF0337E8}" type="pres">
      <dgm:prSet presAssocID="{947851F3-AB8D-4303-9851-A8AE18ABCC42}" presName="spacer" presStyleCnt="0"/>
      <dgm:spPr/>
    </dgm:pt>
    <dgm:pt modelId="{D76F40E2-24BE-4146-A7EA-D8F3895BC90F}" type="pres">
      <dgm:prSet presAssocID="{EFEFF4CC-F8BE-4FE5-9A39-374CBA37C42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432CBAE-16AF-4D16-A91B-1B22077D7D6B}" type="presOf" srcId="{447D9386-3110-4288-ACF4-51DB0E842BA5}" destId="{346C19CE-D181-4999-B7BD-75E2596E8417}" srcOrd="0" destOrd="0" presId="urn:microsoft.com/office/officeart/2005/8/layout/vList2"/>
    <dgm:cxn modelId="{B4258CB0-9526-491F-9CDC-BDAFED16AA2A}" type="presOf" srcId="{A76C5B45-C799-4BD2-824C-025222FDE34C}" destId="{47CC1472-94E8-4923-A616-B032C93D683E}" srcOrd="0" destOrd="0" presId="urn:microsoft.com/office/officeart/2005/8/layout/vList2"/>
    <dgm:cxn modelId="{F915C5E3-3FF8-4FF9-BF71-100F83C63D1E}" srcId="{447D9386-3110-4288-ACF4-51DB0E842BA5}" destId="{A76C5B45-C799-4BD2-824C-025222FDE34C}" srcOrd="0" destOrd="0" parTransId="{4D71CE2A-4B09-45AE-B436-7C234E153779}" sibTransId="{947851F3-AB8D-4303-9851-A8AE18ABCC42}"/>
    <dgm:cxn modelId="{4A41F4E5-5BBE-4A26-9218-80C36137413F}" srcId="{447D9386-3110-4288-ACF4-51DB0E842BA5}" destId="{EFEFF4CC-F8BE-4FE5-9A39-374CBA37C421}" srcOrd="1" destOrd="0" parTransId="{59B9E987-9BFD-49BF-9B62-3EA88BAA3C82}" sibTransId="{FAE88053-5895-43CB-BE66-7BD442FAEDE0}"/>
    <dgm:cxn modelId="{9EDF7DEE-DF8F-4E39-A094-E4C8DECCF550}" type="presOf" srcId="{EFEFF4CC-F8BE-4FE5-9A39-374CBA37C421}" destId="{D76F40E2-24BE-4146-A7EA-D8F3895BC90F}" srcOrd="0" destOrd="0" presId="urn:microsoft.com/office/officeart/2005/8/layout/vList2"/>
    <dgm:cxn modelId="{9F971E0C-0E3B-45C0-ADE2-6DC19A9139AC}" type="presParOf" srcId="{346C19CE-D181-4999-B7BD-75E2596E8417}" destId="{47CC1472-94E8-4923-A616-B032C93D683E}" srcOrd="0" destOrd="0" presId="urn:microsoft.com/office/officeart/2005/8/layout/vList2"/>
    <dgm:cxn modelId="{9B50D511-C9FE-4408-9504-CD96645570D2}" type="presParOf" srcId="{346C19CE-D181-4999-B7BD-75E2596E8417}" destId="{9D61FDD4-ACA6-47DC-8EFE-1BF5BF0337E8}" srcOrd="1" destOrd="0" presId="urn:microsoft.com/office/officeart/2005/8/layout/vList2"/>
    <dgm:cxn modelId="{AC0DEEDD-FC7F-468C-B93D-1B84E53427A4}" type="presParOf" srcId="{346C19CE-D181-4999-B7BD-75E2596E8417}" destId="{D76F40E2-24BE-4146-A7EA-D8F3895BC90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C1472-94E8-4923-A616-B032C93D683E}">
      <dsp:nvSpPr>
        <dsp:cNvPr id="0" name=""/>
        <dsp:cNvSpPr/>
      </dsp:nvSpPr>
      <dsp:spPr>
        <a:xfrm>
          <a:off x="0" y="681515"/>
          <a:ext cx="6797675" cy="2068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Addition (+) </a:t>
          </a:r>
          <a:r>
            <a:rPr lang="en-US" sz="5200" b="1" u="sng" kern="1200"/>
            <a:t>OPPOSITE</a:t>
          </a:r>
          <a:r>
            <a:rPr lang="en-US" sz="5200" kern="1200"/>
            <a:t> subtraction (-)</a:t>
          </a:r>
        </a:p>
      </dsp:txBody>
      <dsp:txXfrm>
        <a:off x="100979" y="782494"/>
        <a:ext cx="6595717" cy="1866602"/>
      </dsp:txXfrm>
    </dsp:sp>
    <dsp:sp modelId="{D76F40E2-24BE-4146-A7EA-D8F3895BC90F}">
      <dsp:nvSpPr>
        <dsp:cNvPr id="0" name=""/>
        <dsp:cNvSpPr/>
      </dsp:nvSpPr>
      <dsp:spPr>
        <a:xfrm>
          <a:off x="0" y="2899836"/>
          <a:ext cx="6797675" cy="2068560"/>
        </a:xfrm>
        <a:prstGeom prst="roundRect">
          <a:avLst/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85000"/>
                <a:satMod val="130000"/>
              </a:schemeClr>
            </a:gs>
            <a:gs pos="34000">
              <a:schemeClr val="accent2">
                <a:hueOff val="1907789"/>
                <a:satOff val="-43528"/>
                <a:lumOff val="16079"/>
                <a:alphaOff val="0"/>
                <a:shade val="87000"/>
                <a:satMod val="125000"/>
              </a:schemeClr>
            </a:gs>
            <a:gs pos="70000">
              <a:schemeClr val="accent2">
                <a:hueOff val="1907789"/>
                <a:satOff val="-43528"/>
                <a:lumOff val="1607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Multiplication (x) </a:t>
          </a:r>
          <a:r>
            <a:rPr lang="en-US" sz="5200" b="1" u="sng" kern="1200"/>
            <a:t>OPPOSITE</a:t>
          </a:r>
          <a:r>
            <a:rPr lang="en-US" sz="5200" kern="1200"/>
            <a:t> division (÷)</a:t>
          </a:r>
        </a:p>
      </dsp:txBody>
      <dsp:txXfrm>
        <a:off x="100979" y="3000815"/>
        <a:ext cx="6595717" cy="1866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0FD5-5136-4AB1-A43B-E84B6EB7FE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1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3.3: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THE PROPERTIES TOGETHER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  <m:d>
                        <m:d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64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calculate the value of an unknown term of a multistep equation through the combination of like-terms.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7C4115-E603-447D-A1A5-7AF1E972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C38396-85C5-4DE1-BA50-52540B40A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193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7651E0-918D-4FEE-AA56-F9008358E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7057" y="516835"/>
            <a:ext cx="3909742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Opposites (Inverse Operations)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CAB90E-3C70-4BE2-813C-D8C961F5205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627635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743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𝑹𝒆𝒗𝒊𝒆𝒘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10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79DB3E-5D5B-4D76-A4DC-96B2DDD19C4B}"/>
                  </a:ext>
                </a:extLst>
              </p:cNvPr>
              <p:cNvSpPr txBox="1"/>
              <p:nvPr/>
            </p:nvSpPr>
            <p:spPr>
              <a:xfrm>
                <a:off x="202563" y="978614"/>
                <a:ext cx="1638975" cy="1050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79DB3E-5D5B-4D76-A4DC-96B2DDD19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978614"/>
                <a:ext cx="1638975" cy="1050288"/>
              </a:xfrm>
              <a:prstGeom prst="rect">
                <a:avLst/>
              </a:prstGeom>
              <a:blipFill>
                <a:blip r:embed="rId3"/>
                <a:stretch>
                  <a:fillRect b="-6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AAA407-608E-456F-9B8E-3746B32D435F}"/>
                  </a:ext>
                </a:extLst>
              </p:cNvPr>
              <p:cNvSpPr txBox="1"/>
              <p:nvPr/>
            </p:nvSpPr>
            <p:spPr>
              <a:xfrm>
                <a:off x="202563" y="3648183"/>
                <a:ext cx="25338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+4=11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AAA407-608E-456F-9B8E-3746B32D4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3648183"/>
                <a:ext cx="2533835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A01230-F492-408B-8F28-82FCE4D6478D}"/>
                  </a:ext>
                </a:extLst>
              </p:cNvPr>
              <p:cNvSpPr txBox="1"/>
              <p:nvPr/>
            </p:nvSpPr>
            <p:spPr>
              <a:xfrm>
                <a:off x="6221506" y="978614"/>
                <a:ext cx="23058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A01230-F492-408B-8F28-82FCE4D64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506" y="978614"/>
                <a:ext cx="230582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AFE51D-C53B-436F-A2AF-90BCF1EEA38F}"/>
                  </a:ext>
                </a:extLst>
              </p:cNvPr>
              <p:cNvSpPr txBox="1"/>
              <p:nvPr/>
            </p:nvSpPr>
            <p:spPr>
              <a:xfrm>
                <a:off x="6221506" y="3631169"/>
                <a:ext cx="281756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−12=21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AFE51D-C53B-436F-A2AF-90BCF1EEA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506" y="3631169"/>
                <a:ext cx="2817566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8" y="72728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015" y="682791"/>
            <a:ext cx="8544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0015" y="1583687"/>
            <a:ext cx="113308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Simplify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417572" y="199562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Distributive Property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7572" y="3173518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Combine Like-Terms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5" y="3821969"/>
            <a:ext cx="106849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Should It Stay or Should It Go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015" y="4837632"/>
            <a:ext cx="95107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Solve for Variable</a:t>
            </a:r>
          </a:p>
        </p:txBody>
      </p:sp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6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3x + 4 = 13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27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+6=16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147</Words>
  <Application>Microsoft Office PowerPoint</Application>
  <PresentationFormat>Widescreen</PresentationFormat>
  <Paragraphs>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CHAPTER 3.3:  USING THE PROPERTIES TOGETHER</vt:lpstr>
      <vt:lpstr>PowerPoint Presentation</vt:lpstr>
      <vt:lpstr>Use Opposites (Inverse Operations)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6</cp:revision>
  <dcterms:created xsi:type="dcterms:W3CDTF">2019-12-28T00:10:28Z</dcterms:created>
  <dcterms:modified xsi:type="dcterms:W3CDTF">2019-12-28T23:41:32Z</dcterms:modified>
</cp:coreProperties>
</file>